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8" r:id="rId13"/>
    <p:sldId id="267" r:id="rId14"/>
    <p:sldId id="271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0AA0A75-0670-401A-B17A-0FBBF6CF2E96}">
          <p14:sldIdLst>
            <p14:sldId id="269"/>
            <p14:sldId id="257"/>
            <p14:sldId id="258"/>
            <p14:sldId id="259"/>
            <p14:sldId id="260"/>
            <p14:sldId id="261"/>
            <p14:sldId id="265"/>
            <p14:sldId id="262"/>
            <p14:sldId id="263"/>
            <p14:sldId id="264"/>
            <p14:sldId id="266"/>
            <p14:sldId id="268"/>
            <p14:sldId id="267"/>
            <p14:sldId id="271"/>
            <p14:sldId id="270"/>
          </p14:sldIdLst>
        </p14:section>
        <p14:section name="Раздел без заголовка" id="{5F77F685-6C13-4B1C-A468-9E8650E32A6D}">
          <p14:sldIdLst/>
        </p14:section>
        <p14:section name="Раздел без заголовка" id="{2197AE89-D2ED-42AA-8454-4F91BC68F02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088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83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60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4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1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45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7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57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9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88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92D050"/>
          </a:solidFill>
        </p:spPr>
        <p:txBody>
          <a:bodyPr/>
          <a:lstStyle/>
          <a:p>
            <a:r>
              <a:rPr lang="ru-RU" sz="5400" dirty="0" smtClean="0"/>
              <a:t>Военная техника.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90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Подводная лодка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8640763" cy="538321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738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5527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43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Радар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225068" cy="5328592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22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«Катюша»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640959" cy="51125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21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Игра: «Что </a:t>
            </a:r>
            <a:r>
              <a:rPr lang="ru-RU" dirty="0" smtClean="0"/>
              <a:t>лишнее?»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5" y="1484784"/>
            <a:ext cx="2133600" cy="1238250"/>
          </a:xfr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800"/>
            <a:ext cx="3384376" cy="1944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13980"/>
            <a:ext cx="2509667" cy="22106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1168"/>
            <a:ext cx="2724150" cy="1676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541118"/>
            <a:ext cx="3096344" cy="1912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48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Загадки: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sz="2000" dirty="0" smtClean="0"/>
              <a:t>Гусеницы две ползут</a:t>
            </a:r>
          </a:p>
          <a:p>
            <a:pPr marL="0" indent="0">
              <a:buNone/>
            </a:pPr>
            <a:r>
              <a:rPr lang="ru-RU" sz="2000" dirty="0" smtClean="0"/>
              <a:t>Башню с пушкою везут.					(танк)</a:t>
            </a:r>
          </a:p>
          <a:p>
            <a:r>
              <a:rPr lang="ru-RU" sz="2000" dirty="0" smtClean="0"/>
              <a:t>Брызжет огнём,</a:t>
            </a:r>
          </a:p>
          <a:p>
            <a:pPr marL="0" indent="0">
              <a:buNone/>
            </a:pPr>
            <a:r>
              <a:rPr lang="ru-RU" sz="2000" dirty="0" smtClean="0"/>
              <a:t>Гремит</a:t>
            </a:r>
            <a:r>
              <a:rPr lang="ru-RU" sz="2000" dirty="0" smtClean="0"/>
              <a:t>, что гром.</a:t>
            </a:r>
          </a:p>
          <a:p>
            <a:pPr marL="0" indent="0">
              <a:buNone/>
            </a:pPr>
            <a:r>
              <a:rPr lang="ru-RU" sz="2000" dirty="0"/>
              <a:t>	</a:t>
            </a:r>
            <a:r>
              <a:rPr lang="ru-RU" sz="2000" dirty="0" smtClean="0"/>
              <a:t>		(пушка)</a:t>
            </a:r>
          </a:p>
          <a:p>
            <a:r>
              <a:rPr lang="ru-RU" sz="2000" dirty="0" smtClean="0"/>
              <a:t>Смело в небе проплывает</a:t>
            </a:r>
          </a:p>
          <a:p>
            <a:pPr marL="0" indent="0">
              <a:buNone/>
            </a:pPr>
            <a:r>
              <a:rPr lang="ru-RU" sz="2000" dirty="0" smtClean="0"/>
              <a:t>Обгоняя птиц полёт</a:t>
            </a:r>
          </a:p>
          <a:p>
            <a:pPr marL="0" indent="0">
              <a:buNone/>
            </a:pPr>
            <a:r>
              <a:rPr lang="ru-RU" sz="2000" dirty="0" smtClean="0"/>
              <a:t>Человек им управляет</a:t>
            </a:r>
          </a:p>
          <a:p>
            <a:pPr marL="0" indent="0">
              <a:buNone/>
            </a:pPr>
            <a:r>
              <a:rPr lang="ru-RU" sz="2000" dirty="0" smtClean="0"/>
              <a:t>Что такое                       (самолёт)</a:t>
            </a:r>
          </a:p>
          <a:p>
            <a:r>
              <a:rPr lang="ru-RU" sz="2000" dirty="0" smtClean="0"/>
              <a:t>У него бесценный дар:</a:t>
            </a:r>
          </a:p>
          <a:p>
            <a:pPr marL="0" indent="0">
              <a:buNone/>
            </a:pPr>
            <a:r>
              <a:rPr lang="ru-RU" sz="2000" dirty="0" smtClean="0"/>
              <a:t>Слышит за сто вёрст…	(радар)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2000" dirty="0" smtClean="0"/>
              <a:t>Моряком ты можешь стать,</a:t>
            </a:r>
          </a:p>
          <a:p>
            <a:pPr marL="0" indent="0">
              <a:buNone/>
            </a:pPr>
            <a:r>
              <a:rPr lang="ru-RU" sz="2000" dirty="0" smtClean="0"/>
              <a:t>Чтоб границу охранять</a:t>
            </a:r>
          </a:p>
          <a:p>
            <a:pPr marL="0" indent="0">
              <a:buNone/>
            </a:pPr>
            <a:r>
              <a:rPr lang="ru-RU" sz="2000" dirty="0" smtClean="0"/>
              <a:t>И служить не на земле,</a:t>
            </a:r>
          </a:p>
          <a:p>
            <a:pPr marL="0" indent="0">
              <a:buNone/>
            </a:pPr>
            <a:r>
              <a:rPr lang="ru-RU" sz="2000" dirty="0" smtClean="0"/>
              <a:t>А на военном……. (корабле)</a:t>
            </a:r>
          </a:p>
          <a:p>
            <a:r>
              <a:rPr lang="ru-RU" sz="2000" dirty="0" smtClean="0"/>
              <a:t>Без разгона ввысь взлетаю,</a:t>
            </a:r>
          </a:p>
          <a:p>
            <a:pPr marL="0" indent="0">
              <a:buNone/>
            </a:pPr>
            <a:r>
              <a:rPr lang="ru-RU" sz="2000" dirty="0" smtClean="0"/>
              <a:t>Стрекозу напоминаю</a:t>
            </a:r>
          </a:p>
          <a:p>
            <a:pPr marL="0" indent="0">
              <a:buNone/>
            </a:pPr>
            <a:r>
              <a:rPr lang="ru-RU" sz="2000" dirty="0" smtClean="0"/>
              <a:t>Отправляется в полёт</a:t>
            </a:r>
          </a:p>
          <a:p>
            <a:pPr marL="0" indent="0">
              <a:buNone/>
            </a:pPr>
            <a:r>
              <a:rPr lang="ru-RU" sz="2000" dirty="0" smtClean="0"/>
              <a:t>Наш Российский….. (вертолёт)</a:t>
            </a:r>
          </a:p>
          <a:p>
            <a:r>
              <a:rPr lang="ru-RU" sz="2000" dirty="0" smtClean="0"/>
              <a:t>Под водой железный кит</a:t>
            </a:r>
          </a:p>
          <a:p>
            <a:pPr marL="0" indent="0">
              <a:buNone/>
            </a:pPr>
            <a:r>
              <a:rPr lang="ru-RU" sz="2000" dirty="0" smtClean="0"/>
              <a:t>Днём и ночью кит не спит</a:t>
            </a:r>
          </a:p>
          <a:p>
            <a:pPr marL="0" indent="0">
              <a:buNone/>
            </a:pPr>
            <a:r>
              <a:rPr lang="ru-RU" sz="2000" dirty="0" smtClean="0"/>
              <a:t>Днём и ночью под водой</a:t>
            </a:r>
          </a:p>
          <a:p>
            <a:pPr marL="0" indent="0">
              <a:buNone/>
            </a:pPr>
            <a:r>
              <a:rPr lang="ru-RU" sz="2000" dirty="0" smtClean="0"/>
              <a:t>Охраняет наш  покой.  			 	 (подводная лодка)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61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военной техники.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8712968" cy="5400600"/>
          </a:xfr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24332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8208912" cy="54726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Танк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03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413"/>
            <a:ext cx="8856663" cy="5589587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Экипаж танка.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45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3"/>
            <a:ext cx="7560840" cy="51845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амолёт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76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Вертолёт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4201988" cy="4176464"/>
          </a:xfrm>
          <a:ln>
            <a:solidFill>
              <a:schemeClr val="tx1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816423" cy="4104456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231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Экипаж вертолёта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8856984" cy="49685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371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96752"/>
            <a:ext cx="8136904" cy="5256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Пушка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8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Военный корабль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90650"/>
            <a:ext cx="8496943" cy="50626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17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96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Военная техника.</vt:lpstr>
      <vt:lpstr>Виды военной техники.</vt:lpstr>
      <vt:lpstr>Танк</vt:lpstr>
      <vt:lpstr>Экипаж танка.</vt:lpstr>
      <vt:lpstr>Самолёт</vt:lpstr>
      <vt:lpstr>Вертолёт</vt:lpstr>
      <vt:lpstr>Экипаж вертолёта</vt:lpstr>
      <vt:lpstr>Пушка</vt:lpstr>
      <vt:lpstr>Военный корабль</vt:lpstr>
      <vt:lpstr>Подводная лодка</vt:lpstr>
      <vt:lpstr>Презентация PowerPoint</vt:lpstr>
      <vt:lpstr>Радар</vt:lpstr>
      <vt:lpstr>«Катюша»</vt:lpstr>
      <vt:lpstr>Игра: «Что лишнее?»</vt:lpstr>
      <vt:lpstr>Загадки: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Военная техника.</dc:title>
  <dc:creator>Стас</dc:creator>
  <cp:lastModifiedBy>Стас</cp:lastModifiedBy>
  <cp:revision>19</cp:revision>
  <dcterms:created xsi:type="dcterms:W3CDTF">2015-11-11T09:17:14Z</dcterms:created>
  <dcterms:modified xsi:type="dcterms:W3CDTF">2015-11-23T12:28:43Z</dcterms:modified>
</cp:coreProperties>
</file>